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1314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5217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4998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6892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7432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Come, Gather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70859"/>
            <a:ext cx="8458200" cy="41691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Come gather,</a:t>
            </a:r>
            <a:r>
              <a:rPr lang="en-AU" b="1" dirty="0">
                <a:solidFill>
                  <a:schemeClr val="bg1"/>
                </a:solidFill>
              </a:rPr>
              <a:t> Come gather,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Together, </a:t>
            </a:r>
            <a:r>
              <a:rPr lang="en-AU" b="1" dirty="0">
                <a:solidFill>
                  <a:schemeClr val="bg1"/>
                </a:solidFill>
              </a:rPr>
              <a:t>Together,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praise our God,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come to praise our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raise up,</a:t>
            </a:r>
            <a:r>
              <a:rPr lang="en-AU" b="1" dirty="0">
                <a:solidFill>
                  <a:schemeClr val="bg1"/>
                </a:solidFill>
              </a:rPr>
              <a:t> We raise up,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Our voices</a:t>
            </a:r>
            <a:r>
              <a:rPr lang="en-AU" b="1" dirty="0">
                <a:solidFill>
                  <a:schemeClr val="bg1"/>
                </a:solidFill>
              </a:rPr>
              <a:t>, Our voices,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praise our God,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come to praise our God.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Come, Gather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4279"/>
            <a:ext cx="8458200" cy="20294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Our God is great and good,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Our God is strong.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Our God is wonderful,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so we sing this song…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344438"/>
            <a:ext cx="8458200" cy="41691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Come gather,</a:t>
            </a:r>
            <a:r>
              <a:rPr lang="en-AU" b="1" dirty="0">
                <a:solidFill>
                  <a:schemeClr val="bg1"/>
                </a:solidFill>
              </a:rPr>
              <a:t> Come gather,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Together, </a:t>
            </a:r>
            <a:r>
              <a:rPr lang="en-AU" b="1" dirty="0">
                <a:solidFill>
                  <a:schemeClr val="bg1"/>
                </a:solidFill>
              </a:rPr>
              <a:t>Together,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praise our God,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come to praise our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raise up,</a:t>
            </a:r>
            <a:r>
              <a:rPr lang="en-AU" b="1" dirty="0">
                <a:solidFill>
                  <a:schemeClr val="bg1"/>
                </a:solidFill>
              </a:rPr>
              <a:t> We raise up,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Our voices</a:t>
            </a:r>
            <a:r>
              <a:rPr lang="en-AU" b="1" dirty="0">
                <a:solidFill>
                  <a:schemeClr val="bg1"/>
                </a:solidFill>
              </a:rPr>
              <a:t>, Our voices,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praise our God,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come to praise our God.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115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4279"/>
            <a:ext cx="8458200" cy="20294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Our God cares for us,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know that we belong.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Our God loves us all,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so we sing this song …</a:t>
            </a:r>
          </a:p>
        </p:txBody>
      </p:sp>
    </p:spTree>
    <p:extLst>
      <p:ext uri="{BB962C8B-B14F-4D97-AF65-F5344CB8AC3E}">
        <p14:creationId xmlns:p14="http://schemas.microsoft.com/office/powerpoint/2010/main" val="1634372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344438"/>
            <a:ext cx="8458200" cy="41691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Come gather,</a:t>
            </a:r>
            <a:r>
              <a:rPr lang="en-AU" b="1" dirty="0">
                <a:solidFill>
                  <a:schemeClr val="bg1"/>
                </a:solidFill>
              </a:rPr>
              <a:t> Come gather,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Together, </a:t>
            </a:r>
            <a:r>
              <a:rPr lang="en-AU" b="1" dirty="0">
                <a:solidFill>
                  <a:schemeClr val="bg1"/>
                </a:solidFill>
              </a:rPr>
              <a:t>Together,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praise our God,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come to praise our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raise up,</a:t>
            </a:r>
            <a:r>
              <a:rPr lang="en-AU" b="1" dirty="0">
                <a:solidFill>
                  <a:schemeClr val="bg1"/>
                </a:solidFill>
              </a:rPr>
              <a:t> We raise up,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Our voices</a:t>
            </a:r>
            <a:r>
              <a:rPr lang="en-AU" b="1" dirty="0">
                <a:solidFill>
                  <a:schemeClr val="bg1"/>
                </a:solidFill>
              </a:rPr>
              <a:t>, Our voices,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praise our God,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come to praise our God.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25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4279"/>
            <a:ext cx="8458200" cy="20294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Our God forgives us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Whenever we are wrong.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always welcome,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so we sing this song …</a:t>
            </a:r>
          </a:p>
        </p:txBody>
      </p:sp>
    </p:spTree>
    <p:extLst>
      <p:ext uri="{BB962C8B-B14F-4D97-AF65-F5344CB8AC3E}">
        <p14:creationId xmlns:p14="http://schemas.microsoft.com/office/powerpoint/2010/main" val="14800733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70859"/>
            <a:ext cx="8458200" cy="41691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Come gather,</a:t>
            </a:r>
            <a:r>
              <a:rPr lang="en-AU" b="1" dirty="0">
                <a:solidFill>
                  <a:schemeClr val="bg1"/>
                </a:solidFill>
              </a:rPr>
              <a:t> Come gather,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Together, </a:t>
            </a:r>
            <a:r>
              <a:rPr lang="en-AU" b="1" dirty="0">
                <a:solidFill>
                  <a:schemeClr val="bg1"/>
                </a:solidFill>
              </a:rPr>
              <a:t>Together,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praise our God,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come to praise our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raise up,</a:t>
            </a:r>
            <a:r>
              <a:rPr lang="en-AU" b="1" dirty="0">
                <a:solidFill>
                  <a:schemeClr val="bg1"/>
                </a:solidFill>
              </a:rPr>
              <a:t> We raise up,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Our voices</a:t>
            </a:r>
            <a:r>
              <a:rPr lang="en-AU" b="1" dirty="0">
                <a:solidFill>
                  <a:schemeClr val="bg1"/>
                </a:solidFill>
              </a:rPr>
              <a:t>, Our voices,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praise our God,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come to praise our God.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Come, Gather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5177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294</Words>
  <Application>Microsoft Office PowerPoint</Application>
  <PresentationFormat>Widescreen</PresentationFormat>
  <Paragraphs>54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8</cp:revision>
  <dcterms:created xsi:type="dcterms:W3CDTF">2016-02-03T06:15:21Z</dcterms:created>
  <dcterms:modified xsi:type="dcterms:W3CDTF">2016-02-03T07:05:45Z</dcterms:modified>
</cp:coreProperties>
</file>